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85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6F0579"/>
                </a:solidFill>
              </a:rPr>
              <a:t>NO es aplicable</a:t>
            </a:r>
            <a:r>
              <a:rPr lang="es-MX" dirty="0"/>
              <a:t>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899" y="460527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578439" y="4226845"/>
            <a:ext cx="323490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XLIX.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Información catastral.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488181"/>
            <a:ext cx="3459056" cy="26776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416C4A-4BDB-4B4D-88AF-8BC190CC448C}"/>
              </a:ext>
            </a:extLst>
          </p:cNvPr>
          <p:cNvGrpSpPr/>
          <p:nvPr/>
        </p:nvGrpSpPr>
        <p:grpSpPr>
          <a:xfrm>
            <a:off x="5272980" y="461929"/>
            <a:ext cx="2563840" cy="928650"/>
            <a:chOff x="7820286" y="994753"/>
            <a:chExt cx="4188623" cy="734532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C3BB8294-0758-4DC0-ADCB-9033144F77F7}"/>
                </a:ext>
              </a:extLst>
            </p:cNvPr>
            <p:cNvSpPr/>
            <p:nvPr/>
          </p:nvSpPr>
          <p:spPr>
            <a:xfrm>
              <a:off x="7820286" y="994753"/>
              <a:ext cx="3873839" cy="3408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6F0579"/>
                  </a:solidFill>
                </a:rPr>
                <a:t>30/septiembre/2024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0B6B307-E310-41C1-891F-E291D3F3E48B}"/>
                </a:ext>
              </a:extLst>
            </p:cNvPr>
            <p:cNvSpPr/>
            <p:nvPr/>
          </p:nvSpPr>
          <p:spPr>
            <a:xfrm>
              <a:off x="7820286" y="1254575"/>
              <a:ext cx="4188623" cy="4747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ES" sz="1100" b="1" dirty="0">
                  <a:solidFill>
                    <a:srgbClr val="002060"/>
                  </a:solidFill>
                </a:rPr>
                <a:t>C.P. Aida Leticia De La Garza Muñoz. </a:t>
              </a:r>
              <a:r>
                <a:rPr lang="es-ES" sz="11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.</a:t>
              </a:r>
              <a:endParaRPr lang="es-MX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127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Alejandra Rodriguez</cp:lastModifiedBy>
  <cp:revision>86</cp:revision>
  <dcterms:created xsi:type="dcterms:W3CDTF">2018-06-12T17:38:37Z</dcterms:created>
  <dcterms:modified xsi:type="dcterms:W3CDTF">2024-09-26T17:35:18Z</dcterms:modified>
</cp:coreProperties>
</file>